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6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DFAA-F55E-4992-ADAA-3D0810EFE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802-349F-48B7-8C52-2580B27C8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62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DFAA-F55E-4992-ADAA-3D0810EFE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802-349F-48B7-8C52-2580B27C8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60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DFAA-F55E-4992-ADAA-3D0810EFE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802-349F-48B7-8C52-2580B27C8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75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DFAA-F55E-4992-ADAA-3D0810EFE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802-349F-48B7-8C52-2580B27C8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66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DFAA-F55E-4992-ADAA-3D0810EFE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802-349F-48B7-8C52-2580B27C8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65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DFAA-F55E-4992-ADAA-3D0810EFE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802-349F-48B7-8C52-2580B27C8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28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DFAA-F55E-4992-ADAA-3D0810EFE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802-349F-48B7-8C52-2580B27C8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26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DFAA-F55E-4992-ADAA-3D0810EFE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802-349F-48B7-8C52-2580B27C8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23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DFAA-F55E-4992-ADAA-3D0810EFE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802-349F-48B7-8C52-2580B27C8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90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DFAA-F55E-4992-ADAA-3D0810EFE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802-349F-48B7-8C52-2580B27C8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40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DFAA-F55E-4992-ADAA-3D0810EFE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802-349F-48B7-8C52-2580B27C8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56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DDFAA-F55E-4992-ADAA-3D0810EFEC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BC802-349F-48B7-8C52-2580B27C8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8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3550" y="914400"/>
            <a:ext cx="83769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Body language</a:t>
            </a:r>
            <a:endParaRPr lang="en-US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3745345"/>
            <a:ext cx="685033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Please number 1 - 10 in your notebook. </a:t>
            </a:r>
          </a:p>
          <a:p>
            <a:pPr algn="ctr"/>
            <a:r>
              <a:rPr lang="en-US" sz="3200" dirty="0" smtClean="0"/>
              <a:t>Look at the picture. </a:t>
            </a:r>
          </a:p>
          <a:p>
            <a:pPr algn="ctr"/>
            <a:r>
              <a:rPr lang="en-US" sz="3200" dirty="0" smtClean="0"/>
              <a:t>Write </a:t>
            </a:r>
            <a:r>
              <a:rPr lang="en-US" sz="3200" b="1" dirty="0" smtClean="0">
                <a:solidFill>
                  <a:srgbClr val="00B050"/>
                </a:solidFill>
              </a:rPr>
              <a:t>P</a:t>
            </a:r>
            <a:r>
              <a:rPr lang="en-US" sz="3200" dirty="0" smtClean="0"/>
              <a:t> if the message is </a:t>
            </a:r>
            <a:r>
              <a:rPr lang="en-US" sz="3200" dirty="0" smtClean="0">
                <a:solidFill>
                  <a:srgbClr val="00B050"/>
                </a:solidFill>
              </a:rPr>
              <a:t>P</a:t>
            </a:r>
            <a:r>
              <a:rPr lang="en-US" sz="3200" dirty="0" smtClean="0"/>
              <a:t>ositive.</a:t>
            </a:r>
          </a:p>
          <a:p>
            <a:pPr algn="ctr"/>
            <a:r>
              <a:rPr lang="en-US" sz="3200" dirty="0" smtClean="0"/>
              <a:t>Write </a:t>
            </a:r>
            <a:r>
              <a:rPr lang="en-US" sz="3200" b="1" dirty="0" smtClean="0">
                <a:solidFill>
                  <a:srgbClr val="FF0000"/>
                </a:solidFill>
              </a:rPr>
              <a:t>N</a:t>
            </a:r>
            <a:r>
              <a:rPr lang="en-US" sz="3200" dirty="0" smtClean="0"/>
              <a:t> if the message is </a:t>
            </a:r>
            <a:r>
              <a:rPr lang="en-US" sz="3200" dirty="0" smtClean="0">
                <a:solidFill>
                  <a:srgbClr val="FF0000"/>
                </a:solidFill>
              </a:rPr>
              <a:t>N</a:t>
            </a:r>
            <a:r>
              <a:rPr lang="en-US" sz="3200" dirty="0" smtClean="0"/>
              <a:t>egative.</a:t>
            </a:r>
          </a:p>
          <a:p>
            <a:pPr algn="ctr"/>
            <a:r>
              <a:rPr lang="en-US" sz="3200" dirty="0" smtClean="0"/>
              <a:t>Write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U</a:t>
            </a:r>
            <a:r>
              <a:rPr lang="en-US" sz="3200" dirty="0" smtClean="0"/>
              <a:t> for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U</a:t>
            </a:r>
            <a:r>
              <a:rPr lang="en-US" sz="3200" dirty="0" smtClean="0"/>
              <a:t>ncertain.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1715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onlinecareertips.com/wp-content/uploads/2013/10/job-interview-body-langu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6172200" cy="458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50474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838200"/>
            <a:ext cx="2188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(Look at the woman.)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220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g.gauraw.com/wp-content/uploads/2014/02/Crossed-Hands-During-A-Conversation-With-Someone-Is-A-Bad-Body-Language-Mista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78000"/>
            <a:ext cx="7470791" cy="402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24200" y="838200"/>
            <a:ext cx="19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(Look at the man.)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2671" y="504740"/>
            <a:ext cx="10711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0938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edia.licdn.com/mpr/mpr/p/3/005/07f/270/2b1006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media.licdn.com/mpr/mpr/p/3/005/07f/270/2b1006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67"/>
          <a:stretch/>
        </p:blipFill>
        <p:spPr bwMode="auto">
          <a:xfrm>
            <a:off x="2743200" y="1066800"/>
            <a:ext cx="4488873" cy="542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300334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0731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nonverbal.ro/wp-content/uploads/2013/07/Joe-Navarr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43254"/>
            <a:ext cx="5223531" cy="530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50474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7744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adventuresinpoortaste.com/wp-content/uploads/2011/10/body-langu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71600"/>
            <a:ext cx="4991100" cy="499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50474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4600" y="762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 Look at the woman.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622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oam.ph/wp-content/uploads/2015/02/5-Positive-body-language-tips-to-do-during-your-interview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6348663" cy="446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50474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4600" y="838200"/>
            <a:ext cx="2879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(Look at the blonde woman.)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52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katieroberts.com.au/career-advice-blog/wp-content/uploads/2014/03/Body-Language-Tips-for-Interview-Succ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28070"/>
            <a:ext cx="5029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38200" y="50474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5600" y="794266"/>
            <a:ext cx="3723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(Look at the woman holding the pen.)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83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sfat-haguf.co.il/sites/sfat-haguf.co.il/files/images/_MG_04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75274"/>
            <a:ext cx="4343400" cy="602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50474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1641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blogs-images.forbes.com/meghancasserly/files/2012/10/0apXfxigVycTl_85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6640285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50474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0621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aptidude.com/stories/wp-content/uploads/2015/04/BL-PIC-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0200"/>
            <a:ext cx="5960435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1" y="50474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838200"/>
            <a:ext cx="2188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(Look at the woman.)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47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98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4</cp:revision>
  <dcterms:created xsi:type="dcterms:W3CDTF">2015-09-25T21:48:31Z</dcterms:created>
  <dcterms:modified xsi:type="dcterms:W3CDTF">2015-09-25T22:08:31Z</dcterms:modified>
</cp:coreProperties>
</file>