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E68B50-9B65-4383-BC6C-E519424E5E7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63F80B1-4353-459D-B121-43627373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72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1E5F56-2940-4F9D-8EFB-08555768D11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a Teacher!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Stephanie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5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1752600"/>
            <a:ext cx="5257800" cy="1676400"/>
          </a:xfrm>
        </p:spPr>
        <p:txBody>
          <a:bodyPr/>
          <a:lstStyle/>
          <a:p>
            <a:r>
              <a:rPr lang="en-US" dirty="0" smtClean="0"/>
              <a:t>I want to be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/>
              <a:t>teacher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/>
              <a:t>because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77278"/>
            <a:ext cx="60231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 love </a:t>
            </a:r>
            <a:r>
              <a:rPr lang="en-US" sz="4000" dirty="0" smtClean="0"/>
              <a:t>helping others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2. I love </a:t>
            </a:r>
            <a:r>
              <a:rPr lang="en-US" sz="4000" dirty="0" smtClean="0"/>
              <a:t>promoting learning</a:t>
            </a:r>
            <a:r>
              <a:rPr lang="en-US" dirty="0" smtClean="0"/>
              <a:t>.        </a:t>
            </a:r>
            <a:endParaRPr lang="en-US" dirty="0"/>
          </a:p>
          <a:p>
            <a:r>
              <a:rPr lang="en-US" dirty="0" smtClean="0"/>
              <a:t>3. I am  </a:t>
            </a:r>
            <a:r>
              <a:rPr lang="en-US" sz="4000" dirty="0" smtClean="0"/>
              <a:t>creative</a:t>
            </a:r>
            <a:r>
              <a:rPr lang="en-US" dirty="0" smtClean="0"/>
              <a:t>.</a:t>
            </a:r>
            <a:r>
              <a:rPr lang="en-US" sz="4000" dirty="0" smtClean="0"/>
              <a:t>  </a:t>
            </a:r>
          </a:p>
          <a:p>
            <a:r>
              <a:rPr lang="en-US" dirty="0" smtClean="0"/>
              <a:t>3. I am  </a:t>
            </a:r>
            <a:r>
              <a:rPr lang="en-US" sz="4000" dirty="0" smtClean="0"/>
              <a:t>dependable</a:t>
            </a:r>
            <a:r>
              <a:rPr lang="en-US" dirty="0"/>
              <a:t>.</a:t>
            </a:r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94598"/>
            <a:ext cx="7089129" cy="625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838200"/>
            <a:ext cx="4191000" cy="2667000"/>
          </a:xfrm>
        </p:spPr>
        <p:txBody>
          <a:bodyPr/>
          <a:lstStyle/>
          <a:p>
            <a:r>
              <a:rPr lang="en-US" dirty="0" smtClean="0"/>
              <a:t>What’s    the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job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outlook?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791200"/>
            <a:ext cx="7391400" cy="10668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1200" dirty="0"/>
              <a:t>http://www.labormarketinfo.edd.ca.gov/OccGuides/Detail.aspx?Soccode=252021&amp;geography=0601000000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971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“Job </a:t>
            </a:r>
            <a:r>
              <a:rPr lang="en-US" dirty="0"/>
              <a:t>opportunities for </a:t>
            </a:r>
            <a:r>
              <a:rPr lang="en-US" dirty="0" smtClean="0"/>
              <a:t>teachers </a:t>
            </a:r>
            <a:r>
              <a:rPr lang="en-US" dirty="0"/>
              <a:t>will vary from </a:t>
            </a:r>
            <a:r>
              <a:rPr lang="en-US" sz="4800" b="1" dirty="0"/>
              <a:t>good</a:t>
            </a:r>
            <a:r>
              <a:rPr lang="en-US" dirty="0"/>
              <a:t> to </a:t>
            </a:r>
            <a:r>
              <a:rPr lang="en-US" sz="4800" b="1" dirty="0"/>
              <a:t>excellent</a:t>
            </a:r>
            <a:r>
              <a:rPr lang="en-US" dirty="0"/>
              <a:t>, depending on the locality, grade level, and subject taught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6" name="Picture 5" descr="Detail Occupational Guid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" t="10482" r="4799" b="18529"/>
          <a:stretch/>
        </p:blipFill>
        <p:spPr>
          <a:xfrm>
            <a:off x="381000" y="914400"/>
            <a:ext cx="4979505" cy="293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7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609600"/>
            <a:ext cx="5623560" cy="1600200"/>
          </a:xfrm>
        </p:spPr>
        <p:txBody>
          <a:bodyPr/>
          <a:lstStyle/>
          <a:p>
            <a:r>
              <a:rPr lang="en-US" dirty="0" smtClean="0"/>
              <a:t>What’s the average salary?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685800"/>
            <a:ext cx="87788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2743200"/>
            <a:ext cx="6428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sz="4800" dirty="0" smtClean="0"/>
              <a:t>average</a:t>
            </a:r>
            <a:r>
              <a:rPr lang="en-US" dirty="0" smtClean="0"/>
              <a:t> annual teacher </a:t>
            </a:r>
            <a:r>
              <a:rPr lang="en-US" sz="4800" dirty="0" smtClean="0"/>
              <a:t>salary</a:t>
            </a:r>
            <a:r>
              <a:rPr lang="en-US" dirty="0" smtClean="0"/>
              <a:t> in California is </a:t>
            </a:r>
            <a:r>
              <a:rPr lang="en-US" sz="4800" dirty="0" smtClean="0"/>
              <a:t>$72, 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1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6600" y="838200"/>
            <a:ext cx="4114800" cy="2819400"/>
          </a:xfrm>
        </p:spPr>
        <p:txBody>
          <a:bodyPr/>
          <a:lstStyle/>
          <a:p>
            <a:r>
              <a:rPr lang="en-US" sz="4000" dirty="0" smtClean="0"/>
              <a:t>What hard skills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training are 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4000" dirty="0" smtClean="0"/>
              <a:t>required </a:t>
            </a:r>
            <a:r>
              <a:rPr lang="en-US" sz="4000" dirty="0" smtClean="0"/>
              <a:t>to </a:t>
            </a:r>
            <a:r>
              <a:rPr lang="en-US" sz="4000" dirty="0" smtClean="0"/>
              <a:t>   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smtClean="0"/>
              <a:t>be a teacher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199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21408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 four-year </a:t>
            </a:r>
            <a:r>
              <a:rPr lang="en-US" sz="4000" dirty="0" smtClean="0"/>
              <a:t>bachelor’s degree </a:t>
            </a:r>
            <a:r>
              <a:rPr lang="en-US" dirty="0" smtClean="0"/>
              <a:t>(or higher)</a:t>
            </a:r>
          </a:p>
          <a:p>
            <a:endParaRPr lang="en-US" dirty="0"/>
          </a:p>
          <a:p>
            <a:r>
              <a:rPr lang="en-US" dirty="0" smtClean="0"/>
              <a:t>2. Pass tests: </a:t>
            </a:r>
            <a:r>
              <a:rPr lang="en-US" sz="4000" dirty="0" smtClean="0"/>
              <a:t>CBEST</a:t>
            </a:r>
            <a:r>
              <a:rPr lang="en-US" dirty="0" smtClean="0"/>
              <a:t> (California Basic Educational Skills Test)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sz="4000" dirty="0" smtClean="0"/>
              <a:t>CSET</a:t>
            </a:r>
            <a:r>
              <a:rPr lang="en-US" dirty="0" smtClean="0"/>
              <a:t>    (California Subject Examinations for Teachers )</a:t>
            </a:r>
          </a:p>
          <a:p>
            <a:r>
              <a:rPr lang="en-US" dirty="0" smtClean="0"/>
              <a:t>                   </a:t>
            </a:r>
            <a:r>
              <a:rPr lang="en-US" sz="4000" dirty="0" smtClean="0"/>
              <a:t>RICA</a:t>
            </a:r>
            <a:r>
              <a:rPr lang="en-US" dirty="0" smtClean="0"/>
              <a:t>     (Reading Instruction Competence Assessment)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sz="4000" dirty="0" smtClean="0"/>
              <a:t>Complete</a:t>
            </a:r>
            <a:r>
              <a:rPr lang="en-US" dirty="0" smtClean="0"/>
              <a:t> a multiple subject </a:t>
            </a:r>
            <a:r>
              <a:rPr lang="en-US" sz="4000" dirty="0" smtClean="0"/>
              <a:t>teacher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preparation program</a:t>
            </a:r>
            <a:r>
              <a:rPr lang="en-US" dirty="0" smtClean="0"/>
              <a:t>, including successful  </a:t>
            </a:r>
          </a:p>
          <a:p>
            <a:r>
              <a:rPr lang="en-US" dirty="0"/>
              <a:t> </a:t>
            </a:r>
            <a:r>
              <a:rPr lang="en-US" dirty="0" smtClean="0"/>
              <a:t>    student teaching, and be recommended for the credential.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Hard Skills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9363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1371600"/>
            <a:ext cx="4495800" cy="24384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soft skills </a:t>
            </a:r>
            <a:r>
              <a:rPr lang="en-US" dirty="0" smtClean="0"/>
              <a:t>are required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be </a:t>
            </a:r>
            <a:r>
              <a:rPr lang="en-US" dirty="0" smtClean="0"/>
              <a:t>a 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teacher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287" y="20574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Excellent </a:t>
            </a:r>
            <a:r>
              <a:rPr lang="en-US" sz="4000" dirty="0" smtClean="0"/>
              <a:t>communication </a:t>
            </a:r>
            <a:r>
              <a:rPr lang="en-US" dirty="0" smtClean="0"/>
              <a:t>skills</a:t>
            </a:r>
            <a:endParaRPr lang="en-US" dirty="0"/>
          </a:p>
          <a:p>
            <a:r>
              <a:rPr lang="en-US" dirty="0" smtClean="0"/>
              <a:t>2. Excellent </a:t>
            </a:r>
            <a:r>
              <a:rPr lang="en-US" sz="4000" dirty="0" smtClean="0"/>
              <a:t>creative thinking </a:t>
            </a:r>
            <a:r>
              <a:rPr lang="en-US" dirty="0" smtClean="0"/>
              <a:t>skills        </a:t>
            </a:r>
            <a:endParaRPr lang="en-US" dirty="0"/>
          </a:p>
          <a:p>
            <a:r>
              <a:rPr lang="en-US" dirty="0" smtClean="0"/>
              <a:t>3. Excellent  </a:t>
            </a:r>
            <a:r>
              <a:rPr lang="en-US" sz="4000" dirty="0" err="1" smtClean="0"/>
              <a:t>team~working</a:t>
            </a:r>
            <a:r>
              <a:rPr lang="en-US" sz="4000" dirty="0" smtClean="0"/>
              <a:t> </a:t>
            </a:r>
            <a:r>
              <a:rPr lang="en-US" dirty="0" smtClean="0"/>
              <a:t>skills</a:t>
            </a:r>
            <a:r>
              <a:rPr lang="en-US" sz="4000" dirty="0" smtClean="0"/>
              <a:t>  </a:t>
            </a:r>
          </a:p>
          <a:p>
            <a:r>
              <a:rPr lang="en-US" dirty="0" smtClean="0"/>
              <a:t>3. Excellent  </a:t>
            </a:r>
            <a:r>
              <a:rPr lang="en-US" sz="4000" dirty="0" smtClean="0"/>
              <a:t>conflict resolution </a:t>
            </a:r>
            <a:r>
              <a:rPr lang="en-US" dirty="0" smtClean="0"/>
              <a:t>skills</a:t>
            </a:r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5904" y="914400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Soft Skills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882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70</TotalTime>
  <Words>186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Be a Teacher!</vt:lpstr>
      <vt:lpstr>What’s    the             job              outlook?</vt:lpstr>
      <vt:lpstr>PowerPoint Presentation</vt:lpstr>
      <vt:lpstr>What’s the average salary?</vt:lpstr>
      <vt:lpstr>PowerPoint Presentation</vt:lpstr>
      <vt:lpstr>What hard skills  and training are         required to          be a teacher?</vt:lpstr>
      <vt:lpstr>PowerPoint Presentation</vt:lpstr>
      <vt:lpstr>What soft skills are required to             be a                teacher?</vt:lpstr>
      <vt:lpstr>PowerPoint Presentation</vt:lpstr>
      <vt:lpstr>I want to be a              teacher              because…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Teacher!</dc:title>
  <dc:creator>test</dc:creator>
  <cp:lastModifiedBy>test</cp:lastModifiedBy>
  <cp:revision>10</cp:revision>
  <cp:lastPrinted>2015-11-30T16:42:13Z</cp:lastPrinted>
  <dcterms:created xsi:type="dcterms:W3CDTF">2015-11-30T15:52:41Z</dcterms:created>
  <dcterms:modified xsi:type="dcterms:W3CDTF">2015-12-15T18:44:44Z</dcterms:modified>
</cp:coreProperties>
</file>